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9" autoAdjust="0"/>
    <p:restoredTop sz="94598" autoAdjust="0"/>
  </p:normalViewPr>
  <p:slideViewPr>
    <p:cSldViewPr snapToGrid="0" showGuides="1">
      <p:cViewPr varScale="1">
        <p:scale>
          <a:sx n="98" d="100"/>
          <a:sy n="98" d="100"/>
        </p:scale>
        <p:origin x="-58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5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9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2F85-A560-46FC-B1D0-9E725FB5ECC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B611-1557-4502-92A9-6F26737A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2" y="451800"/>
            <a:ext cx="8589382" cy="62253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2988" y="3135"/>
            <a:ext cx="793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                 </a:t>
            </a:r>
            <a:r>
              <a:rPr lang="en-US" sz="2400" dirty="0" smtClean="0">
                <a:latin typeface="+mj-lt"/>
              </a:rPr>
              <a:t>Site Map for the </a:t>
            </a:r>
            <a:r>
              <a:rPr lang="en-US" sz="2400" dirty="0" err="1" smtClean="0">
                <a:latin typeface="+mj-lt"/>
              </a:rPr>
              <a:t>RapiData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Tutorials 19-20 April 2017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109" y="2985671"/>
            <a:ext cx="2554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Narrow" panose="020B0606020202030204" pitchFamily="34" charset="0"/>
              </a:rPr>
              <a:t>Workshop to be held  in the ROB Conference Rooms A/B/C/D</a:t>
            </a:r>
          </a:p>
          <a:p>
            <a:r>
              <a:rPr lang="en-US" sz="800" dirty="0">
                <a:latin typeface="Arial Narrow" panose="020B0606020202030204" pitchFamily="34" charset="0"/>
              </a:rPr>
              <a:t> </a:t>
            </a:r>
            <a:r>
              <a:rPr lang="en-US" sz="800" b="1" dirty="0" smtClean="0">
                <a:latin typeface="Arial Narrow" panose="020B0606020202030204" pitchFamily="34" charset="0"/>
              </a:rPr>
              <a:t>Note: </a:t>
            </a:r>
            <a:r>
              <a:rPr lang="en-US" sz="800" dirty="0" smtClean="0">
                <a:latin typeface="Arial Narrow" panose="020B0606020202030204" pitchFamily="34" charset="0"/>
              </a:rPr>
              <a:t>All Lunches and Dinners will be served here.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16816" flipV="1">
            <a:off x="2395222" y="2375595"/>
            <a:ext cx="50800" cy="9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7951">
            <a:off x="3499904" y="2254505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2591280" y="2349098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3250978" y="2349098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7640">
            <a:off x="3966056" y="2231237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2372205" y="2806298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7" y="5006532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5787445" y="2645530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7" y="5188119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77071">
            <a:off x="5369613" y="2652682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76392">
            <a:off x="5033933" y="2200273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5554611" y="2676084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2393">
            <a:off x="4475204" y="2079994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15231" y="4957287"/>
            <a:ext cx="2554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To the Redwood Conference Rooms</a:t>
            </a:r>
          </a:p>
          <a:p>
            <a:r>
              <a:rPr lang="en-US" sz="1200" dirty="0" smtClean="0">
                <a:latin typeface="Arial Narrow" panose="020B0606020202030204" pitchFamily="34" charset="0"/>
              </a:rPr>
              <a:t>To the RapiData Tutorials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70313">
            <a:off x="3763429" y="1578230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7951">
            <a:off x="3583609" y="1816356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47076">
            <a:off x="5264150" y="3593167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93587">
            <a:off x="5336033" y="3207562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03049">
            <a:off x="5167493" y="4016091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1749">
            <a:off x="5605762" y="4068499"/>
            <a:ext cx="96837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6856" flipH="1">
            <a:off x="2378927" y="2610081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27942" flipH="1">
            <a:off x="2943783" y="2328934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13516" flipH="1">
            <a:off x="4166368" y="2156417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84014" flipH="1">
            <a:off x="5188965" y="3781981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27586" flipH="1">
            <a:off x="5158075" y="2344809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84014" flipH="1">
            <a:off x="5274327" y="3399499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12146" flipH="1">
            <a:off x="5207285" y="4100757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12146" flipH="1">
            <a:off x="5838742" y="4011197"/>
            <a:ext cx="139255" cy="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9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17" y="609600"/>
            <a:ext cx="8728766" cy="6096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76644" y="147934"/>
            <a:ext cx="682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Site </a:t>
            </a:r>
            <a:r>
              <a:rPr lang="en-US" sz="2400" dirty="0">
                <a:latin typeface="+mj-lt"/>
              </a:rPr>
              <a:t>Map for the </a:t>
            </a:r>
            <a:r>
              <a:rPr lang="en-US" sz="2400" dirty="0" err="1">
                <a:latin typeface="+mj-lt"/>
              </a:rPr>
              <a:t>RapiData</a:t>
            </a:r>
            <a:r>
              <a:rPr lang="en-US" sz="2400" dirty="0">
                <a:latin typeface="+mj-lt"/>
              </a:rPr>
              <a:t> Tutorials 19-20 April 2017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1957">
            <a:off x="3315690" y="1999786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505">
            <a:off x="2349717" y="2152278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0251">
            <a:off x="3371583" y="3155152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3229">
            <a:off x="1606616" y="3657600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0461">
            <a:off x="4119207" y="1876780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47474" y="5841011"/>
            <a:ext cx="2554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To the Redwood Conference Rooms</a:t>
            </a:r>
          </a:p>
          <a:p>
            <a:r>
              <a:rPr lang="en-US" sz="1200" dirty="0" smtClean="0">
                <a:latin typeface="Arial Narrow" panose="020B0606020202030204" pitchFamily="34" charset="0"/>
              </a:rPr>
              <a:t>To the RapiData Tutorials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95" y="5902045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95" y="6083632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5090">
            <a:off x="3283940" y="2526478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3549">
            <a:off x="1707333" y="1377429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22002">
            <a:off x="1299970" y="3160112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6306">
            <a:off x="2287193" y="4263460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034">
            <a:off x="4785277" y="1963226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284">
            <a:off x="5274879" y="1867152"/>
            <a:ext cx="311850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34756">
            <a:off x="5219326" y="3657601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34756">
            <a:off x="4971377" y="3263492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1126">
            <a:off x="4818879" y="2838826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73729">
            <a:off x="1788114" y="693256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1435">
            <a:off x="2784214" y="2105792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53210">
            <a:off x="1606615" y="1919278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78424">
            <a:off x="1449444" y="2638730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6375">
            <a:off x="3485312" y="1464106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58063">
            <a:off x="3853908" y="1484646"/>
            <a:ext cx="309232" cy="131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73729">
            <a:off x="1510750" y="2247201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1435">
            <a:off x="2784213" y="2105792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10456">
            <a:off x="4608493" y="1754928"/>
            <a:ext cx="311379" cy="1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378246" y="2431489"/>
            <a:ext cx="6479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(3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Floor)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9928" y="3367887"/>
            <a:ext cx="959437" cy="2539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50" b="1" dirty="0" smtClean="0"/>
              <a:t>B270  -  HKL</a:t>
            </a:r>
            <a:endParaRPr lang="en-US" sz="105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82011" y="2376543"/>
            <a:ext cx="1038342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B120</a:t>
            </a:r>
            <a:r>
              <a:rPr lang="en-US" sz="1100" dirty="0" smtClean="0"/>
              <a:t> </a:t>
            </a:r>
            <a:r>
              <a:rPr lang="en-US" sz="1100" b="1" dirty="0" smtClean="0"/>
              <a:t>Rm300</a:t>
            </a:r>
          </a:p>
          <a:p>
            <a:r>
              <a:rPr lang="en-US" sz="1100" b="1" dirty="0" err="1" smtClean="0"/>
              <a:t>Phenix</a:t>
            </a:r>
            <a:endParaRPr lang="en-US" sz="1100" b="1" dirty="0"/>
          </a:p>
        </p:txBody>
      </p:sp>
      <p:sp>
        <p:nvSpPr>
          <p:cNvPr id="37" name="4-Point Star 36"/>
          <p:cNvSpPr/>
          <p:nvPr/>
        </p:nvSpPr>
        <p:spPr>
          <a:xfrm>
            <a:off x="3867275" y="2904335"/>
            <a:ext cx="45719" cy="55841"/>
          </a:xfrm>
          <a:prstGeom prst="star4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84910" y="2300183"/>
            <a:ext cx="1111075" cy="53860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B452 </a:t>
            </a:r>
          </a:p>
          <a:p>
            <a:r>
              <a:rPr lang="en-US" sz="900" b="1" dirty="0" smtClean="0"/>
              <a:t>Rm101 CCP4/DIALS  Rm103 XDS</a:t>
            </a:r>
            <a:endParaRPr lang="en-US" sz="9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202621" y="1307012"/>
            <a:ext cx="1046944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B278 Rm104</a:t>
            </a:r>
          </a:p>
          <a:p>
            <a:r>
              <a:rPr lang="en-US" sz="1100" b="1" dirty="0" err="1" smtClean="0"/>
              <a:t>Shelx</a:t>
            </a:r>
            <a:endParaRPr lang="en-US" sz="1100" b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103858" y="679342"/>
            <a:ext cx="136329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 B274 Conf. Room</a:t>
            </a:r>
          </a:p>
          <a:p>
            <a:r>
              <a:rPr lang="en-US" sz="900" b="1" dirty="0" smtClean="0"/>
              <a:t>Molecular Replacement</a:t>
            </a:r>
            <a:endParaRPr lang="en-US" sz="9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688523" y="2407905"/>
            <a:ext cx="652173" cy="2616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Gate 17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546568" y="4292084"/>
            <a:ext cx="1038342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SSRL Admin Buildings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557166" y="4861152"/>
            <a:ext cx="1038342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SSRL Admin Buildings</a:t>
            </a:r>
            <a:endParaRPr lang="en-US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920353" y="4430265"/>
            <a:ext cx="1004579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B130 Rm214 </a:t>
            </a:r>
          </a:p>
          <a:p>
            <a:r>
              <a:rPr lang="en-US" sz="1100" b="1" dirty="0" smtClean="0"/>
              <a:t>SAXS</a:t>
            </a:r>
            <a:endParaRPr lang="en-US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026180" y="1817388"/>
            <a:ext cx="1358762" cy="6001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SSRL Beam Lines:</a:t>
            </a:r>
          </a:p>
          <a:p>
            <a:r>
              <a:rPr lang="en-US" sz="1100" b="1" dirty="0" smtClean="0"/>
              <a:t>7-1, 9-2, 12-2, </a:t>
            </a:r>
          </a:p>
          <a:p>
            <a:r>
              <a:rPr lang="en-US" sz="1100" b="1" dirty="0" smtClean="0"/>
              <a:t>11-1, 14-1</a:t>
            </a:r>
            <a:endParaRPr lang="en-US" sz="1100" b="1" dirty="0"/>
          </a:p>
        </p:txBody>
      </p:sp>
      <p:sp>
        <p:nvSpPr>
          <p:cNvPr id="50" name="Curved Left Arrow 49"/>
          <p:cNvSpPr/>
          <p:nvPr/>
        </p:nvSpPr>
        <p:spPr>
          <a:xfrm>
            <a:off x="6924933" y="2192747"/>
            <a:ext cx="824220" cy="2302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108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Montalvo, Michelle L.</dc:creator>
  <cp:lastModifiedBy>Steger, Michelle</cp:lastModifiedBy>
  <cp:revision>42</cp:revision>
  <cp:lastPrinted>2017-04-13T23:00:55Z</cp:lastPrinted>
  <dcterms:created xsi:type="dcterms:W3CDTF">2015-04-29T02:08:10Z</dcterms:created>
  <dcterms:modified xsi:type="dcterms:W3CDTF">2017-04-13T23:02:39Z</dcterms:modified>
</cp:coreProperties>
</file>